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56" r:id="rId3"/>
    <p:sldId id="260" r:id="rId4"/>
    <p:sldId id="261" r:id="rId5"/>
    <p:sldId id="262" r:id="rId6"/>
    <p:sldId id="263" r:id="rId7"/>
    <p:sldId id="259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70E967-C8A0-4024-9DA5-A89297100D73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F33C029E-3064-438E-B76F-5FD06E23B957}">
      <dgm:prSet phldrT="[Text]" custT="1"/>
      <dgm:spPr>
        <a:solidFill>
          <a:schemeClr val="accent5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altLang="en-US" sz="2000" b="1" dirty="0" smtClean="0">
              <a:solidFill>
                <a:schemeClr val="bg1"/>
              </a:solidFill>
              <a:latin typeface="Century Gothic" pitchFamily="34" charset="0"/>
            </a:rPr>
            <a:t>Talking</a:t>
          </a:r>
          <a:endParaRPr lang="en-GB" sz="2000" b="1" dirty="0">
            <a:solidFill>
              <a:schemeClr val="bg1"/>
            </a:solidFill>
          </a:endParaRPr>
        </a:p>
      </dgm:t>
    </dgm:pt>
    <dgm:pt modelId="{873F3E9B-DA85-49EB-8858-EE1E958A5A38}" type="parTrans" cxnId="{63C35879-DCBF-48FB-96F8-3E29F7D30F0B}">
      <dgm:prSet/>
      <dgm:spPr/>
      <dgm:t>
        <a:bodyPr/>
        <a:lstStyle/>
        <a:p>
          <a:endParaRPr lang="en-GB"/>
        </a:p>
      </dgm:t>
    </dgm:pt>
    <dgm:pt modelId="{E2270941-B677-4084-896B-A1F8D55A5D40}" type="sibTrans" cxnId="{63C35879-DCBF-48FB-96F8-3E29F7D30F0B}">
      <dgm:prSet/>
      <dgm:spPr/>
      <dgm:t>
        <a:bodyPr/>
        <a:lstStyle/>
        <a:p>
          <a:endParaRPr lang="en-GB"/>
        </a:p>
      </dgm:t>
    </dgm:pt>
    <dgm:pt modelId="{070CE5C8-7E53-482A-A920-7C1F34223D31}">
      <dgm:prSet phldrT="[Text]" custT="1"/>
      <dgm:spPr>
        <a:solidFill>
          <a:schemeClr val="accent5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altLang="en-US" sz="2000" b="1" dirty="0" smtClean="0">
              <a:solidFill>
                <a:schemeClr val="bg1"/>
              </a:solidFill>
              <a:latin typeface="Century Gothic" pitchFamily="34" charset="0"/>
            </a:rPr>
            <a:t>Understanding</a:t>
          </a:r>
          <a:endParaRPr lang="en-GB" sz="2000" b="1" dirty="0">
            <a:solidFill>
              <a:schemeClr val="bg1"/>
            </a:solidFill>
          </a:endParaRPr>
        </a:p>
      </dgm:t>
    </dgm:pt>
    <dgm:pt modelId="{63819BA9-1E51-4D8B-9C2E-8F53F13B32B5}" type="parTrans" cxnId="{548B7E43-1EAA-416A-B409-5A1D5CEE1C29}">
      <dgm:prSet/>
      <dgm:spPr/>
      <dgm:t>
        <a:bodyPr/>
        <a:lstStyle/>
        <a:p>
          <a:endParaRPr lang="en-GB"/>
        </a:p>
      </dgm:t>
    </dgm:pt>
    <dgm:pt modelId="{2D91C745-2F33-4C89-BB23-BFBE4BFC6F5D}" type="sibTrans" cxnId="{548B7E43-1EAA-416A-B409-5A1D5CEE1C29}">
      <dgm:prSet/>
      <dgm:spPr/>
      <dgm:t>
        <a:bodyPr/>
        <a:lstStyle/>
        <a:p>
          <a:endParaRPr lang="en-GB"/>
        </a:p>
      </dgm:t>
    </dgm:pt>
    <dgm:pt modelId="{D4DC74DC-5012-40DB-AD63-90514554DAD6}">
      <dgm:prSet phldrT="[Text]" custT="1"/>
      <dgm:spPr>
        <a:solidFill>
          <a:schemeClr val="accent5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altLang="en-US" sz="2000" b="1" dirty="0" smtClean="0">
              <a:solidFill>
                <a:schemeClr val="bg1"/>
              </a:solidFill>
              <a:latin typeface="Century Gothic" pitchFamily="34" charset="0"/>
            </a:rPr>
            <a:t>Attention &amp; listening</a:t>
          </a:r>
          <a:endParaRPr lang="en-GB" sz="2000" b="1" dirty="0">
            <a:solidFill>
              <a:schemeClr val="bg1"/>
            </a:solidFill>
          </a:endParaRPr>
        </a:p>
      </dgm:t>
    </dgm:pt>
    <dgm:pt modelId="{70AB9542-BC90-4358-868C-86436D36F182}" type="parTrans" cxnId="{3B5AB898-9604-4B70-BDAB-5322610F415B}">
      <dgm:prSet/>
      <dgm:spPr/>
      <dgm:t>
        <a:bodyPr/>
        <a:lstStyle/>
        <a:p>
          <a:endParaRPr lang="en-GB"/>
        </a:p>
      </dgm:t>
    </dgm:pt>
    <dgm:pt modelId="{E249832B-B0C4-4E72-8638-BE8D6B07C8AB}" type="sibTrans" cxnId="{3B5AB898-9604-4B70-BDAB-5322610F415B}">
      <dgm:prSet/>
      <dgm:spPr/>
      <dgm:t>
        <a:bodyPr/>
        <a:lstStyle/>
        <a:p>
          <a:endParaRPr lang="en-GB"/>
        </a:p>
      </dgm:t>
    </dgm:pt>
    <dgm:pt modelId="{3A2E99AC-BE13-4F7E-B6B9-B9B8043C2BCE}">
      <dgm:prSet phldrT="[Text]" custT="1"/>
      <dgm:spPr>
        <a:solidFill>
          <a:schemeClr val="accent5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2000" b="1" dirty="0" smtClean="0">
              <a:solidFill>
                <a:schemeClr val="bg1"/>
              </a:solidFill>
              <a:latin typeface="Century Gothic" pitchFamily="34" charset="0"/>
            </a:rPr>
            <a:t>Social interaction / attachment</a:t>
          </a:r>
          <a:endParaRPr lang="en-GB" sz="2000" b="1" dirty="0">
            <a:solidFill>
              <a:schemeClr val="bg1"/>
            </a:solidFill>
            <a:latin typeface="Century Gothic" pitchFamily="34" charset="0"/>
          </a:endParaRPr>
        </a:p>
      </dgm:t>
    </dgm:pt>
    <dgm:pt modelId="{7A2D7D42-570A-4EDB-86D7-75B03A2C864C}" type="parTrans" cxnId="{1A5F98A2-3B98-4DF1-B96C-12B9430E7ACB}">
      <dgm:prSet/>
      <dgm:spPr/>
      <dgm:t>
        <a:bodyPr/>
        <a:lstStyle/>
        <a:p>
          <a:endParaRPr lang="en-GB"/>
        </a:p>
      </dgm:t>
    </dgm:pt>
    <dgm:pt modelId="{D3D4DA58-47D8-4E96-A5CF-C29ED0C2D509}" type="sibTrans" cxnId="{1A5F98A2-3B98-4DF1-B96C-12B9430E7ACB}">
      <dgm:prSet/>
      <dgm:spPr/>
      <dgm:t>
        <a:bodyPr/>
        <a:lstStyle/>
        <a:p>
          <a:endParaRPr lang="en-GB"/>
        </a:p>
      </dgm:t>
    </dgm:pt>
    <dgm:pt modelId="{99AC2FC8-2418-4824-8B0F-54D3D3DF90AA}">
      <dgm:prSet phldrT="[Text]" custT="1"/>
      <dgm:spPr>
        <a:solidFill>
          <a:schemeClr val="accent5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en-GB" altLang="en-US" sz="2000" dirty="0" smtClean="0">
            <a:solidFill>
              <a:schemeClr val="bg1"/>
            </a:solidFill>
            <a:latin typeface="Century Gothic" pitchFamily="34" charset="0"/>
          </a:endParaRPr>
        </a:p>
        <a:p>
          <a:r>
            <a:rPr lang="en-GB" altLang="en-US" sz="1800" b="1" dirty="0" smtClean="0">
              <a:solidFill>
                <a:schemeClr val="bg1"/>
              </a:solidFill>
              <a:latin typeface="Century Gothic" pitchFamily="34" charset="0"/>
            </a:rPr>
            <a:t>Speech</a:t>
          </a:r>
          <a:endParaRPr lang="en-GB" altLang="en-US" sz="1800" b="1" dirty="0" smtClean="0">
            <a:latin typeface="Century Gothic" pitchFamily="34" charset="0"/>
          </a:endParaRPr>
        </a:p>
      </dgm:t>
    </dgm:pt>
    <dgm:pt modelId="{86A57CBA-5587-4F88-95C0-8F0FAC1E351A}" type="parTrans" cxnId="{63BEB8B9-D7DC-4227-B964-20E0795C2B6C}">
      <dgm:prSet/>
      <dgm:spPr/>
      <dgm:t>
        <a:bodyPr/>
        <a:lstStyle/>
        <a:p>
          <a:endParaRPr lang="en-GB"/>
        </a:p>
      </dgm:t>
    </dgm:pt>
    <dgm:pt modelId="{C123CBDB-C937-4B22-9C9F-A1760E9EBBB4}" type="sibTrans" cxnId="{63BEB8B9-D7DC-4227-B964-20E0795C2B6C}">
      <dgm:prSet/>
      <dgm:spPr/>
      <dgm:t>
        <a:bodyPr/>
        <a:lstStyle/>
        <a:p>
          <a:endParaRPr lang="en-GB"/>
        </a:p>
      </dgm:t>
    </dgm:pt>
    <dgm:pt modelId="{EB157799-02ED-428A-9DDC-A49E3F694C57}" type="pres">
      <dgm:prSet presAssocID="{3A70E967-C8A0-4024-9DA5-A89297100D73}" presName="Name0" presStyleCnt="0">
        <dgm:presLayoutVars>
          <dgm:dir/>
          <dgm:animLvl val="lvl"/>
          <dgm:resizeHandles val="exact"/>
        </dgm:presLayoutVars>
      </dgm:prSet>
      <dgm:spPr/>
    </dgm:pt>
    <dgm:pt modelId="{2790C106-0CBB-4D14-AFAF-9CE39EA8546C}" type="pres">
      <dgm:prSet presAssocID="{99AC2FC8-2418-4824-8B0F-54D3D3DF90AA}" presName="Name8" presStyleCnt="0"/>
      <dgm:spPr/>
    </dgm:pt>
    <dgm:pt modelId="{8F649EFB-0A4C-444A-9893-355D30FAA803}" type="pres">
      <dgm:prSet presAssocID="{99AC2FC8-2418-4824-8B0F-54D3D3DF90AA}" presName="level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27DB89C-676D-47A8-9F6B-470570A183EF}" type="pres">
      <dgm:prSet presAssocID="{99AC2FC8-2418-4824-8B0F-54D3D3DF90A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AB1C59E-D2C8-4098-9769-7A4BE061F9E5}" type="pres">
      <dgm:prSet presAssocID="{F33C029E-3064-438E-B76F-5FD06E23B957}" presName="Name8" presStyleCnt="0"/>
      <dgm:spPr/>
    </dgm:pt>
    <dgm:pt modelId="{B5BF2561-853C-44E9-A709-89914C4EE232}" type="pres">
      <dgm:prSet presAssocID="{F33C029E-3064-438E-B76F-5FD06E23B957}" presName="level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8DED289-B2B8-4348-A2F6-BB6EB01162A1}" type="pres">
      <dgm:prSet presAssocID="{F33C029E-3064-438E-B76F-5FD06E23B95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A2274C0-1E44-4408-920E-F24D746ABEC2}" type="pres">
      <dgm:prSet presAssocID="{070CE5C8-7E53-482A-A920-7C1F34223D31}" presName="Name8" presStyleCnt="0"/>
      <dgm:spPr/>
    </dgm:pt>
    <dgm:pt modelId="{A5F13BBE-00E4-4BB0-AAAE-78A62C7C6752}" type="pres">
      <dgm:prSet presAssocID="{070CE5C8-7E53-482A-A920-7C1F34223D31}" presName="level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CDAD7BE-AD22-4DB6-A526-18AE0004555F}" type="pres">
      <dgm:prSet presAssocID="{070CE5C8-7E53-482A-A920-7C1F34223D3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CEB9D68-C485-4673-A0EB-6BB6723C5185}" type="pres">
      <dgm:prSet presAssocID="{D4DC74DC-5012-40DB-AD63-90514554DAD6}" presName="Name8" presStyleCnt="0"/>
      <dgm:spPr/>
    </dgm:pt>
    <dgm:pt modelId="{F41485DC-84D2-4A4C-96FB-33D3F32875E5}" type="pres">
      <dgm:prSet presAssocID="{D4DC74DC-5012-40DB-AD63-90514554DAD6}" presName="level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77B75AB-7F5C-486C-9547-9071153E1449}" type="pres">
      <dgm:prSet presAssocID="{D4DC74DC-5012-40DB-AD63-90514554DAD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4C8E689-43C7-4247-89A8-B740C3B43E50}" type="pres">
      <dgm:prSet presAssocID="{3A2E99AC-BE13-4F7E-B6B9-B9B8043C2BCE}" presName="Name8" presStyleCnt="0"/>
      <dgm:spPr/>
    </dgm:pt>
    <dgm:pt modelId="{4081C5BC-6444-4508-B09A-EDAF28BA6E76}" type="pres">
      <dgm:prSet presAssocID="{3A2E99AC-BE13-4F7E-B6B9-B9B8043C2BCE}" presName="level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3172584-0DAA-4094-A487-92007344A492}" type="pres">
      <dgm:prSet presAssocID="{3A2E99AC-BE13-4F7E-B6B9-B9B8043C2BC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DB7D5247-CD6E-47CF-9E80-4FD52246F366}" type="presOf" srcId="{3A2E99AC-BE13-4F7E-B6B9-B9B8043C2BCE}" destId="{4081C5BC-6444-4508-B09A-EDAF28BA6E76}" srcOrd="0" destOrd="0" presId="urn:microsoft.com/office/officeart/2005/8/layout/pyramid1"/>
    <dgm:cxn modelId="{3B5AB898-9604-4B70-BDAB-5322610F415B}" srcId="{3A70E967-C8A0-4024-9DA5-A89297100D73}" destId="{D4DC74DC-5012-40DB-AD63-90514554DAD6}" srcOrd="3" destOrd="0" parTransId="{70AB9542-BC90-4358-868C-86436D36F182}" sibTransId="{E249832B-B0C4-4E72-8638-BE8D6B07C8AB}"/>
    <dgm:cxn modelId="{2B02D37C-E854-4046-990F-8D4B9C21188F}" type="presOf" srcId="{D4DC74DC-5012-40DB-AD63-90514554DAD6}" destId="{177B75AB-7F5C-486C-9547-9071153E1449}" srcOrd="1" destOrd="0" presId="urn:microsoft.com/office/officeart/2005/8/layout/pyramid1"/>
    <dgm:cxn modelId="{548B7E43-1EAA-416A-B409-5A1D5CEE1C29}" srcId="{3A70E967-C8A0-4024-9DA5-A89297100D73}" destId="{070CE5C8-7E53-482A-A920-7C1F34223D31}" srcOrd="2" destOrd="0" parTransId="{63819BA9-1E51-4D8B-9C2E-8F53F13B32B5}" sibTransId="{2D91C745-2F33-4C89-BB23-BFBE4BFC6F5D}"/>
    <dgm:cxn modelId="{17931A0E-9E87-4C93-B172-F72DD7F55EA7}" type="presOf" srcId="{F33C029E-3064-438E-B76F-5FD06E23B957}" destId="{B5BF2561-853C-44E9-A709-89914C4EE232}" srcOrd="0" destOrd="0" presId="urn:microsoft.com/office/officeart/2005/8/layout/pyramid1"/>
    <dgm:cxn modelId="{6C4C4A6C-A4A8-4D43-B6C5-949B6A56B11C}" type="presOf" srcId="{3A70E967-C8A0-4024-9DA5-A89297100D73}" destId="{EB157799-02ED-428A-9DDC-A49E3F694C57}" srcOrd="0" destOrd="0" presId="urn:microsoft.com/office/officeart/2005/8/layout/pyramid1"/>
    <dgm:cxn modelId="{AD966348-A615-432D-865F-E82562443C06}" type="presOf" srcId="{3A2E99AC-BE13-4F7E-B6B9-B9B8043C2BCE}" destId="{33172584-0DAA-4094-A487-92007344A492}" srcOrd="1" destOrd="0" presId="urn:microsoft.com/office/officeart/2005/8/layout/pyramid1"/>
    <dgm:cxn modelId="{66111765-488B-4B36-B93D-89D31928DCBD}" type="presOf" srcId="{F33C029E-3064-438E-B76F-5FD06E23B957}" destId="{78DED289-B2B8-4348-A2F6-BB6EB01162A1}" srcOrd="1" destOrd="0" presId="urn:microsoft.com/office/officeart/2005/8/layout/pyramid1"/>
    <dgm:cxn modelId="{63BEB8B9-D7DC-4227-B964-20E0795C2B6C}" srcId="{3A70E967-C8A0-4024-9DA5-A89297100D73}" destId="{99AC2FC8-2418-4824-8B0F-54D3D3DF90AA}" srcOrd="0" destOrd="0" parTransId="{86A57CBA-5587-4F88-95C0-8F0FAC1E351A}" sibTransId="{C123CBDB-C937-4B22-9C9F-A1760E9EBBB4}"/>
    <dgm:cxn modelId="{63C35879-DCBF-48FB-96F8-3E29F7D30F0B}" srcId="{3A70E967-C8A0-4024-9DA5-A89297100D73}" destId="{F33C029E-3064-438E-B76F-5FD06E23B957}" srcOrd="1" destOrd="0" parTransId="{873F3E9B-DA85-49EB-8858-EE1E958A5A38}" sibTransId="{E2270941-B677-4084-896B-A1F8D55A5D40}"/>
    <dgm:cxn modelId="{8A5C575C-933F-431E-9AD9-A5F01D49B0A3}" type="presOf" srcId="{D4DC74DC-5012-40DB-AD63-90514554DAD6}" destId="{F41485DC-84D2-4A4C-96FB-33D3F32875E5}" srcOrd="0" destOrd="0" presId="urn:microsoft.com/office/officeart/2005/8/layout/pyramid1"/>
    <dgm:cxn modelId="{8B2D256E-FB6C-4FE5-9DF6-031675D579CF}" type="presOf" srcId="{99AC2FC8-2418-4824-8B0F-54D3D3DF90AA}" destId="{8F649EFB-0A4C-444A-9893-355D30FAA803}" srcOrd="0" destOrd="0" presId="urn:microsoft.com/office/officeart/2005/8/layout/pyramid1"/>
    <dgm:cxn modelId="{61FD9F2B-F462-46D4-B0E0-38851778D8AB}" type="presOf" srcId="{070CE5C8-7E53-482A-A920-7C1F34223D31}" destId="{A5F13BBE-00E4-4BB0-AAAE-78A62C7C6752}" srcOrd="0" destOrd="0" presId="urn:microsoft.com/office/officeart/2005/8/layout/pyramid1"/>
    <dgm:cxn modelId="{43086CC7-E91E-40C5-B9BC-F7A49ADC3486}" type="presOf" srcId="{070CE5C8-7E53-482A-A920-7C1F34223D31}" destId="{0CDAD7BE-AD22-4DB6-A526-18AE0004555F}" srcOrd="1" destOrd="0" presId="urn:microsoft.com/office/officeart/2005/8/layout/pyramid1"/>
    <dgm:cxn modelId="{1A5F98A2-3B98-4DF1-B96C-12B9430E7ACB}" srcId="{3A70E967-C8A0-4024-9DA5-A89297100D73}" destId="{3A2E99AC-BE13-4F7E-B6B9-B9B8043C2BCE}" srcOrd="4" destOrd="0" parTransId="{7A2D7D42-570A-4EDB-86D7-75B03A2C864C}" sibTransId="{D3D4DA58-47D8-4E96-A5CF-C29ED0C2D509}"/>
    <dgm:cxn modelId="{4ADF3583-8587-421B-A979-5CFE07810319}" type="presOf" srcId="{99AC2FC8-2418-4824-8B0F-54D3D3DF90AA}" destId="{027DB89C-676D-47A8-9F6B-470570A183EF}" srcOrd="1" destOrd="0" presId="urn:microsoft.com/office/officeart/2005/8/layout/pyramid1"/>
    <dgm:cxn modelId="{6954DCBD-BAFE-4060-B1A9-5061EEFD5953}" type="presParOf" srcId="{EB157799-02ED-428A-9DDC-A49E3F694C57}" destId="{2790C106-0CBB-4D14-AFAF-9CE39EA8546C}" srcOrd="0" destOrd="0" presId="urn:microsoft.com/office/officeart/2005/8/layout/pyramid1"/>
    <dgm:cxn modelId="{B54A1ED4-74AD-4177-9254-2B91F8E4EE84}" type="presParOf" srcId="{2790C106-0CBB-4D14-AFAF-9CE39EA8546C}" destId="{8F649EFB-0A4C-444A-9893-355D30FAA803}" srcOrd="0" destOrd="0" presId="urn:microsoft.com/office/officeart/2005/8/layout/pyramid1"/>
    <dgm:cxn modelId="{F15CCBC5-1BEA-4047-91F0-FEA8414AEB14}" type="presParOf" srcId="{2790C106-0CBB-4D14-AFAF-9CE39EA8546C}" destId="{027DB89C-676D-47A8-9F6B-470570A183EF}" srcOrd="1" destOrd="0" presId="urn:microsoft.com/office/officeart/2005/8/layout/pyramid1"/>
    <dgm:cxn modelId="{417934FD-D6B8-44EB-A306-BAE1ED0E7B18}" type="presParOf" srcId="{EB157799-02ED-428A-9DDC-A49E3F694C57}" destId="{CAB1C59E-D2C8-4098-9769-7A4BE061F9E5}" srcOrd="1" destOrd="0" presId="urn:microsoft.com/office/officeart/2005/8/layout/pyramid1"/>
    <dgm:cxn modelId="{422AC8B2-517A-4FD0-9A75-0532C30AFBEB}" type="presParOf" srcId="{CAB1C59E-D2C8-4098-9769-7A4BE061F9E5}" destId="{B5BF2561-853C-44E9-A709-89914C4EE232}" srcOrd="0" destOrd="0" presId="urn:microsoft.com/office/officeart/2005/8/layout/pyramid1"/>
    <dgm:cxn modelId="{ED3BD516-B994-4FDE-AA21-F1764315E1F0}" type="presParOf" srcId="{CAB1C59E-D2C8-4098-9769-7A4BE061F9E5}" destId="{78DED289-B2B8-4348-A2F6-BB6EB01162A1}" srcOrd="1" destOrd="0" presId="urn:microsoft.com/office/officeart/2005/8/layout/pyramid1"/>
    <dgm:cxn modelId="{9D9D9668-AB49-44DD-9C5E-90FB9CCAF3E8}" type="presParOf" srcId="{EB157799-02ED-428A-9DDC-A49E3F694C57}" destId="{CA2274C0-1E44-4408-920E-F24D746ABEC2}" srcOrd="2" destOrd="0" presId="urn:microsoft.com/office/officeart/2005/8/layout/pyramid1"/>
    <dgm:cxn modelId="{94E09D33-8B89-4BEF-8B3E-B7B7ED3580AD}" type="presParOf" srcId="{CA2274C0-1E44-4408-920E-F24D746ABEC2}" destId="{A5F13BBE-00E4-4BB0-AAAE-78A62C7C6752}" srcOrd="0" destOrd="0" presId="urn:microsoft.com/office/officeart/2005/8/layout/pyramid1"/>
    <dgm:cxn modelId="{A72095D0-5429-45A9-B1BA-A2CF51FA7EBD}" type="presParOf" srcId="{CA2274C0-1E44-4408-920E-F24D746ABEC2}" destId="{0CDAD7BE-AD22-4DB6-A526-18AE0004555F}" srcOrd="1" destOrd="0" presId="urn:microsoft.com/office/officeart/2005/8/layout/pyramid1"/>
    <dgm:cxn modelId="{718E1EA8-38D9-4665-A160-DBE42475203E}" type="presParOf" srcId="{EB157799-02ED-428A-9DDC-A49E3F694C57}" destId="{3CEB9D68-C485-4673-A0EB-6BB6723C5185}" srcOrd="3" destOrd="0" presId="urn:microsoft.com/office/officeart/2005/8/layout/pyramid1"/>
    <dgm:cxn modelId="{95CB98B7-F49E-4ABA-B8CA-FCF7418A124F}" type="presParOf" srcId="{3CEB9D68-C485-4673-A0EB-6BB6723C5185}" destId="{F41485DC-84D2-4A4C-96FB-33D3F32875E5}" srcOrd="0" destOrd="0" presId="urn:microsoft.com/office/officeart/2005/8/layout/pyramid1"/>
    <dgm:cxn modelId="{77A4EC63-80DE-4E3D-B4A3-645B7B8BA1EE}" type="presParOf" srcId="{3CEB9D68-C485-4673-A0EB-6BB6723C5185}" destId="{177B75AB-7F5C-486C-9547-9071153E1449}" srcOrd="1" destOrd="0" presId="urn:microsoft.com/office/officeart/2005/8/layout/pyramid1"/>
    <dgm:cxn modelId="{83F0F997-EC16-4CAE-BAED-42E1B6BF0701}" type="presParOf" srcId="{EB157799-02ED-428A-9DDC-A49E3F694C57}" destId="{84C8E689-43C7-4247-89A8-B740C3B43E50}" srcOrd="4" destOrd="0" presId="urn:microsoft.com/office/officeart/2005/8/layout/pyramid1"/>
    <dgm:cxn modelId="{B9BEAF98-1BD3-447B-8050-07AA03B8429B}" type="presParOf" srcId="{84C8E689-43C7-4247-89A8-B740C3B43E50}" destId="{4081C5BC-6444-4508-B09A-EDAF28BA6E76}" srcOrd="0" destOrd="0" presId="urn:microsoft.com/office/officeart/2005/8/layout/pyramid1"/>
    <dgm:cxn modelId="{B5252143-4846-4249-AF02-80208FA4EF58}" type="presParOf" srcId="{84C8E689-43C7-4247-89A8-B740C3B43E50}" destId="{33172584-0DAA-4094-A487-92007344A492}" srcOrd="1" destOrd="0" presId="urn:microsoft.com/office/officeart/2005/8/layout/pyramid1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F649EFB-0A4C-444A-9893-355D30FAA803}">
      <dsp:nvSpPr>
        <dsp:cNvPr id="0" name=""/>
        <dsp:cNvSpPr/>
      </dsp:nvSpPr>
      <dsp:spPr>
        <a:xfrm>
          <a:off x="3225958" y="0"/>
          <a:ext cx="1612979" cy="1281742"/>
        </a:xfrm>
        <a:prstGeom prst="trapezoid">
          <a:avLst>
            <a:gd name="adj" fmla="val 62921"/>
          </a:avLst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altLang="en-US" sz="2000" kern="1200" dirty="0" smtClean="0">
            <a:solidFill>
              <a:schemeClr val="bg1"/>
            </a:solidFill>
            <a:latin typeface="Century Gothic" pitchFamily="34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altLang="en-US" sz="1800" b="1" kern="1200" dirty="0" smtClean="0">
              <a:solidFill>
                <a:schemeClr val="bg1"/>
              </a:solidFill>
              <a:latin typeface="Century Gothic" pitchFamily="34" charset="0"/>
            </a:rPr>
            <a:t>Speech</a:t>
          </a:r>
          <a:endParaRPr lang="en-GB" altLang="en-US" sz="1800" b="1" kern="1200" dirty="0" smtClean="0">
            <a:latin typeface="Century Gothic" pitchFamily="34" charset="0"/>
          </a:endParaRPr>
        </a:p>
      </dsp:txBody>
      <dsp:txXfrm>
        <a:off x="3225958" y="0"/>
        <a:ext cx="1612979" cy="1281742"/>
      </dsp:txXfrm>
    </dsp:sp>
    <dsp:sp modelId="{B5BF2561-853C-44E9-A709-89914C4EE232}">
      <dsp:nvSpPr>
        <dsp:cNvPr id="0" name=""/>
        <dsp:cNvSpPr/>
      </dsp:nvSpPr>
      <dsp:spPr>
        <a:xfrm>
          <a:off x="2419468" y="1281742"/>
          <a:ext cx="3225958" cy="1281742"/>
        </a:xfrm>
        <a:prstGeom prst="trapezoid">
          <a:avLst>
            <a:gd name="adj" fmla="val 62921"/>
          </a:avLst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altLang="en-US" sz="2000" b="1" kern="1200" dirty="0" smtClean="0">
              <a:solidFill>
                <a:schemeClr val="bg1"/>
              </a:solidFill>
              <a:latin typeface="Century Gothic" pitchFamily="34" charset="0"/>
            </a:rPr>
            <a:t>Talking</a:t>
          </a:r>
          <a:endParaRPr lang="en-GB" sz="2000" b="1" kern="1200" dirty="0">
            <a:solidFill>
              <a:schemeClr val="bg1"/>
            </a:solidFill>
          </a:endParaRPr>
        </a:p>
      </dsp:txBody>
      <dsp:txXfrm>
        <a:off x="2984011" y="1281742"/>
        <a:ext cx="2096872" cy="1281742"/>
      </dsp:txXfrm>
    </dsp:sp>
    <dsp:sp modelId="{A5F13BBE-00E4-4BB0-AAAE-78A62C7C6752}">
      <dsp:nvSpPr>
        <dsp:cNvPr id="0" name=""/>
        <dsp:cNvSpPr/>
      </dsp:nvSpPr>
      <dsp:spPr>
        <a:xfrm>
          <a:off x="1612979" y="2563484"/>
          <a:ext cx="4838937" cy="1281742"/>
        </a:xfrm>
        <a:prstGeom prst="trapezoid">
          <a:avLst>
            <a:gd name="adj" fmla="val 62921"/>
          </a:avLst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altLang="en-US" sz="2000" b="1" kern="1200" dirty="0" smtClean="0">
              <a:solidFill>
                <a:schemeClr val="bg1"/>
              </a:solidFill>
              <a:latin typeface="Century Gothic" pitchFamily="34" charset="0"/>
            </a:rPr>
            <a:t>Understanding</a:t>
          </a:r>
          <a:endParaRPr lang="en-GB" sz="2000" b="1" kern="1200" dirty="0">
            <a:solidFill>
              <a:schemeClr val="bg1"/>
            </a:solidFill>
          </a:endParaRPr>
        </a:p>
      </dsp:txBody>
      <dsp:txXfrm>
        <a:off x="2459793" y="2563484"/>
        <a:ext cx="3145309" cy="1281742"/>
      </dsp:txXfrm>
    </dsp:sp>
    <dsp:sp modelId="{F41485DC-84D2-4A4C-96FB-33D3F32875E5}">
      <dsp:nvSpPr>
        <dsp:cNvPr id="0" name=""/>
        <dsp:cNvSpPr/>
      </dsp:nvSpPr>
      <dsp:spPr>
        <a:xfrm>
          <a:off x="806489" y="3845227"/>
          <a:ext cx="6451916" cy="1281742"/>
        </a:xfrm>
        <a:prstGeom prst="trapezoid">
          <a:avLst>
            <a:gd name="adj" fmla="val 62921"/>
          </a:avLst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altLang="en-US" sz="2000" b="1" kern="1200" dirty="0" smtClean="0">
              <a:solidFill>
                <a:schemeClr val="bg1"/>
              </a:solidFill>
              <a:latin typeface="Century Gothic" pitchFamily="34" charset="0"/>
            </a:rPr>
            <a:t>Attention &amp; listening</a:t>
          </a:r>
          <a:endParaRPr lang="en-GB" sz="2000" b="1" kern="1200" dirty="0">
            <a:solidFill>
              <a:schemeClr val="bg1"/>
            </a:solidFill>
          </a:endParaRPr>
        </a:p>
      </dsp:txBody>
      <dsp:txXfrm>
        <a:off x="1935575" y="3845227"/>
        <a:ext cx="4193745" cy="1281742"/>
      </dsp:txXfrm>
    </dsp:sp>
    <dsp:sp modelId="{4081C5BC-6444-4508-B09A-EDAF28BA6E76}">
      <dsp:nvSpPr>
        <dsp:cNvPr id="0" name=""/>
        <dsp:cNvSpPr/>
      </dsp:nvSpPr>
      <dsp:spPr>
        <a:xfrm>
          <a:off x="0" y="5126969"/>
          <a:ext cx="8064896" cy="1281742"/>
        </a:xfrm>
        <a:prstGeom prst="trapezoid">
          <a:avLst>
            <a:gd name="adj" fmla="val 62921"/>
          </a:avLst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dirty="0" smtClean="0">
              <a:solidFill>
                <a:schemeClr val="bg1"/>
              </a:solidFill>
              <a:latin typeface="Century Gothic" pitchFamily="34" charset="0"/>
            </a:rPr>
            <a:t>Social interaction / attachment</a:t>
          </a:r>
          <a:endParaRPr lang="en-GB" sz="2000" b="1" kern="1200" dirty="0">
            <a:solidFill>
              <a:schemeClr val="bg1"/>
            </a:solidFill>
            <a:latin typeface="Century Gothic" pitchFamily="34" charset="0"/>
          </a:endParaRPr>
        </a:p>
      </dsp:txBody>
      <dsp:txXfrm>
        <a:off x="1411356" y="5126969"/>
        <a:ext cx="5242182" cy="12817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2CBA15-A2BD-41B0-8413-B4371A41F9A0}" type="datetimeFigureOut">
              <a:rPr lang="en-GB" smtClean="0"/>
              <a:t>23/02/2015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F3A7F-BCF5-4B1A-A292-369738C9E8BD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 txBox="1">
            <a:spLocks noGrp="1" noChangeArrowheads="1"/>
          </p:cNvSpPr>
          <p:nvPr/>
        </p:nvSpPr>
        <p:spPr bwMode="auto">
          <a:xfrm>
            <a:off x="3886200" y="8685213"/>
            <a:ext cx="2970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36" tIns="46569" rIns="93136" bIns="46569" anchor="b"/>
          <a:lstStyle/>
          <a:p>
            <a:pPr algn="r" defTabSz="928688"/>
            <a:fld id="{F7210259-BAD4-4E76-B350-48588BEFAA01}" type="slidenum">
              <a:rPr lang="en-GB" sz="1200"/>
              <a:pPr algn="r" defTabSz="928688"/>
              <a:t>1</a:t>
            </a:fld>
            <a:endParaRPr lang="en-GB" sz="1200"/>
          </a:p>
        </p:txBody>
      </p:sp>
      <p:sp>
        <p:nvSpPr>
          <p:cNvPr id="552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3213"/>
          </a:xfrm>
          <a:noFill/>
          <a:ln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2360B-1329-4FF3-BF06-5E06B6EF209F}" type="datetimeFigureOut">
              <a:rPr lang="en-GB" smtClean="0"/>
              <a:t>23/02/2015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1BFC1-59D4-4F1A-ABD2-104BA06F107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2360B-1329-4FF3-BF06-5E06B6EF209F}" type="datetimeFigureOut">
              <a:rPr lang="en-GB" smtClean="0"/>
              <a:t>23/02/2015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1BFC1-59D4-4F1A-ABD2-104BA06F107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2360B-1329-4FF3-BF06-5E06B6EF209F}" type="datetimeFigureOut">
              <a:rPr lang="en-GB" smtClean="0"/>
              <a:t>23/02/2015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1BFC1-59D4-4F1A-ABD2-104BA06F107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2360B-1329-4FF3-BF06-5E06B6EF209F}" type="datetimeFigureOut">
              <a:rPr lang="en-GB" smtClean="0"/>
              <a:t>23/02/2015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1BFC1-59D4-4F1A-ABD2-104BA06F107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2360B-1329-4FF3-BF06-5E06B6EF209F}" type="datetimeFigureOut">
              <a:rPr lang="en-GB" smtClean="0"/>
              <a:t>23/02/2015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1BFC1-59D4-4F1A-ABD2-104BA06F107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2360B-1329-4FF3-BF06-5E06B6EF209F}" type="datetimeFigureOut">
              <a:rPr lang="en-GB" smtClean="0"/>
              <a:t>23/02/2015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1BFC1-59D4-4F1A-ABD2-104BA06F107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2360B-1329-4FF3-BF06-5E06B6EF209F}" type="datetimeFigureOut">
              <a:rPr lang="en-GB" smtClean="0"/>
              <a:t>23/02/2015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1BFC1-59D4-4F1A-ABD2-104BA06F107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2360B-1329-4FF3-BF06-5E06B6EF209F}" type="datetimeFigureOut">
              <a:rPr lang="en-GB" smtClean="0"/>
              <a:t>23/02/2015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1BFC1-59D4-4F1A-ABD2-104BA06F107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2360B-1329-4FF3-BF06-5E06B6EF209F}" type="datetimeFigureOut">
              <a:rPr lang="en-GB" smtClean="0"/>
              <a:t>23/02/2015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1BFC1-59D4-4F1A-ABD2-104BA06F107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2360B-1329-4FF3-BF06-5E06B6EF209F}" type="datetimeFigureOut">
              <a:rPr lang="en-GB" smtClean="0"/>
              <a:t>23/02/2015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1BFC1-59D4-4F1A-ABD2-104BA06F107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2360B-1329-4FF3-BF06-5E06B6EF209F}" type="datetimeFigureOut">
              <a:rPr lang="en-GB" smtClean="0"/>
              <a:t>23/02/2015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1BFC1-59D4-4F1A-ABD2-104BA06F107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2360B-1329-4FF3-BF06-5E06B6EF209F}" type="datetimeFigureOut">
              <a:rPr lang="en-GB" smtClean="0"/>
              <a:t>23/02/2015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1BFC1-59D4-4F1A-ABD2-104BA06F107B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deborah.powers@swft.nhs.u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7"/>
          <p:cNvSpPr txBox="1">
            <a:spLocks noChangeArrowheads="1"/>
          </p:cNvSpPr>
          <p:nvPr/>
        </p:nvSpPr>
        <p:spPr bwMode="auto">
          <a:xfrm>
            <a:off x="1239838" y="1287463"/>
            <a:ext cx="18192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1095375" y="3014663"/>
            <a:ext cx="1676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graphicFrame>
        <p:nvGraphicFramePr>
          <p:cNvPr id="10" name="Diagram 9"/>
          <p:cNvGraphicFramePr/>
          <p:nvPr/>
        </p:nvGraphicFramePr>
        <p:xfrm>
          <a:off x="539552" y="260648"/>
          <a:ext cx="8064896" cy="640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5536" y="620688"/>
            <a:ext cx="25922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003366"/>
                </a:solidFill>
                <a:latin typeface="Century Gothic" pitchFamily="34" charset="0"/>
              </a:rPr>
              <a:t>a pyramid of books?</a:t>
            </a:r>
            <a:endParaRPr lang="en-GB" sz="3200" b="1" dirty="0">
              <a:solidFill>
                <a:srgbClr val="003366"/>
              </a:solidFill>
              <a:latin typeface="Century Gothic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84168" y="620688"/>
            <a:ext cx="26642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003366"/>
                </a:solidFill>
                <a:latin typeface="Century Gothic" pitchFamily="34" charset="0"/>
              </a:rPr>
              <a:t>y</a:t>
            </a:r>
            <a:r>
              <a:rPr lang="en-GB" sz="3200" b="1" dirty="0" smtClean="0">
                <a:solidFill>
                  <a:srgbClr val="003366"/>
                </a:solidFill>
                <a:latin typeface="Century Gothic" pitchFamily="34" charset="0"/>
              </a:rPr>
              <a:t>es - one for each layer!</a:t>
            </a:r>
            <a:endParaRPr lang="en-GB" sz="3200" b="1" dirty="0">
              <a:solidFill>
                <a:srgbClr val="003366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620688"/>
            <a:ext cx="38884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003366"/>
                </a:solidFill>
                <a:latin typeface="Century Gothic" pitchFamily="34" charset="0"/>
              </a:rPr>
              <a:t>here’s one for attachment and social interaction</a:t>
            </a:r>
            <a:endParaRPr lang="en-GB" sz="3200" b="1" dirty="0">
              <a:solidFill>
                <a:srgbClr val="003366"/>
              </a:solidFill>
              <a:latin typeface="Century Gothic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4798" t="21869" r="3875" b="17993"/>
          <a:stretch>
            <a:fillRect/>
          </a:stretch>
        </p:blipFill>
        <p:spPr bwMode="auto">
          <a:xfrm rot="659945">
            <a:off x="4700443" y="1443659"/>
            <a:ext cx="3851324" cy="3381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323528" y="3717032"/>
            <a:ext cx="43204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003366"/>
                </a:solidFill>
                <a:latin typeface="Century Gothic" pitchFamily="34" charset="0"/>
              </a:rPr>
              <a:t>there are holes to peep through and lots of funny things from the olden days to make you smile! </a:t>
            </a:r>
            <a:endParaRPr lang="en-GB" sz="3200" b="1" dirty="0">
              <a:solidFill>
                <a:srgbClr val="003366"/>
              </a:solidFill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620688"/>
            <a:ext cx="38884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003366"/>
                </a:solidFill>
                <a:latin typeface="Century Gothic" pitchFamily="34" charset="0"/>
              </a:rPr>
              <a:t>here’s one for attention and listening</a:t>
            </a:r>
            <a:endParaRPr lang="en-GB" sz="3200" b="1" dirty="0">
              <a:solidFill>
                <a:srgbClr val="003366"/>
              </a:solidFill>
              <a:latin typeface="Century Gothic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3717032"/>
            <a:ext cx="43204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003366"/>
                </a:solidFill>
                <a:latin typeface="Century Gothic" pitchFamily="34" charset="0"/>
              </a:rPr>
              <a:t>there are lots of flaps to look under and the rhymes help me listen and wait for the next bit! </a:t>
            </a:r>
            <a:endParaRPr lang="en-GB" sz="3200" b="1" dirty="0">
              <a:solidFill>
                <a:srgbClr val="003366"/>
              </a:solidFill>
              <a:latin typeface="Century Gothic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 l="1661" t="14672" r="4060" b="14810"/>
          <a:stretch>
            <a:fillRect/>
          </a:stretch>
        </p:blipFill>
        <p:spPr bwMode="auto">
          <a:xfrm rot="934838">
            <a:off x="4852860" y="1335099"/>
            <a:ext cx="3676538" cy="3666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620688"/>
            <a:ext cx="38884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003366"/>
                </a:solidFill>
                <a:latin typeface="Century Gothic" pitchFamily="34" charset="0"/>
              </a:rPr>
              <a:t>here’s one for understanding</a:t>
            </a:r>
            <a:endParaRPr lang="en-GB" sz="3200" b="1" dirty="0">
              <a:solidFill>
                <a:srgbClr val="003366"/>
              </a:solidFill>
              <a:latin typeface="Century Gothic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3717032"/>
            <a:ext cx="43204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003366"/>
                </a:solidFill>
                <a:latin typeface="Century Gothic" pitchFamily="34" charset="0"/>
              </a:rPr>
              <a:t>the words are simple and the same phrases are repeated lots of times – ‘out you go!’</a:t>
            </a:r>
            <a:endParaRPr lang="en-GB" sz="3200" b="1" dirty="0">
              <a:solidFill>
                <a:srgbClr val="003366"/>
              </a:solidFill>
              <a:latin typeface="Century Gothic" pitchFamily="34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 l="6459" t="9966" r="5352" b="8305"/>
          <a:stretch>
            <a:fillRect/>
          </a:stretch>
        </p:blipFill>
        <p:spPr bwMode="auto">
          <a:xfrm rot="684686">
            <a:off x="5098662" y="1204038"/>
            <a:ext cx="3405681" cy="4208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620688"/>
            <a:ext cx="38884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003366"/>
                </a:solidFill>
                <a:latin typeface="Century Gothic" pitchFamily="34" charset="0"/>
              </a:rPr>
              <a:t>here’s one for talking</a:t>
            </a:r>
            <a:endParaRPr lang="en-GB" sz="3200" b="1" dirty="0">
              <a:solidFill>
                <a:srgbClr val="003366"/>
              </a:solidFill>
              <a:latin typeface="Century Gothic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3717032"/>
            <a:ext cx="43204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003366"/>
                </a:solidFill>
                <a:latin typeface="Century Gothic" pitchFamily="34" charset="0"/>
              </a:rPr>
              <a:t>there are loads of new words like ‘sniffed’ and ‘snooped’ and ‘yowl’ and ‘howl’ </a:t>
            </a:r>
            <a:endParaRPr lang="en-GB" sz="3200" b="1" dirty="0">
              <a:solidFill>
                <a:srgbClr val="003366"/>
              </a:solidFill>
              <a:latin typeface="Century Gothic" pitchFamily="34" charset="0"/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 cstate="print"/>
          <a:srcRect l="5536" t="23945" r="3137" b="24775"/>
          <a:stretch>
            <a:fillRect/>
          </a:stretch>
        </p:blipFill>
        <p:spPr bwMode="auto">
          <a:xfrm rot="786081">
            <a:off x="4301933" y="917960"/>
            <a:ext cx="4259794" cy="3189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620688"/>
            <a:ext cx="38884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003366"/>
                </a:solidFill>
                <a:latin typeface="Century Gothic" pitchFamily="34" charset="0"/>
              </a:rPr>
              <a:t>here’s one that’s great for speech sounds</a:t>
            </a:r>
            <a:endParaRPr lang="en-GB" sz="3200" b="1" dirty="0">
              <a:solidFill>
                <a:srgbClr val="003366"/>
              </a:solidFill>
              <a:latin typeface="Century Gothic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3717032"/>
            <a:ext cx="43204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003366"/>
                </a:solidFill>
                <a:latin typeface="Century Gothic" pitchFamily="34" charset="0"/>
              </a:rPr>
              <a:t>the rhymes help me learn about sounds... </a:t>
            </a:r>
            <a:r>
              <a:rPr lang="en-GB" sz="3200" b="1" dirty="0">
                <a:solidFill>
                  <a:srgbClr val="003366"/>
                </a:solidFill>
                <a:latin typeface="Century Gothic" pitchFamily="34" charset="0"/>
              </a:rPr>
              <a:t>t</a:t>
            </a:r>
            <a:r>
              <a:rPr lang="en-GB" sz="3200" b="1" dirty="0" smtClean="0">
                <a:solidFill>
                  <a:srgbClr val="003366"/>
                </a:solidFill>
                <a:latin typeface="Century Gothic" pitchFamily="34" charset="0"/>
              </a:rPr>
              <a:t>hat ‘mouse’ sounds different from ‘house’</a:t>
            </a:r>
            <a:endParaRPr lang="en-GB" sz="3200" b="1" dirty="0">
              <a:solidFill>
                <a:srgbClr val="003366"/>
              </a:solidFill>
              <a:latin typeface="Century Gothic" pitchFamily="34" charset="0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print"/>
          <a:srcRect l="11811" t="8305" r="8674" b="9827"/>
          <a:stretch>
            <a:fillRect/>
          </a:stretch>
        </p:blipFill>
        <p:spPr bwMode="auto">
          <a:xfrm rot="345328">
            <a:off x="5006465" y="1070483"/>
            <a:ext cx="3287138" cy="4512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620688"/>
            <a:ext cx="388843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003366"/>
                </a:solidFill>
                <a:latin typeface="Century Gothic" pitchFamily="34" charset="0"/>
              </a:rPr>
              <a:t>have a go too – send us your very own pyramid of books...</a:t>
            </a:r>
            <a:endParaRPr lang="en-GB" sz="3200" b="1" dirty="0">
              <a:solidFill>
                <a:srgbClr val="003366"/>
              </a:solidFill>
              <a:latin typeface="Century Gothic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16016" y="5157192"/>
            <a:ext cx="38884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003366"/>
                </a:solidFill>
                <a:latin typeface="Century Gothic" pitchFamily="34" charset="0"/>
              </a:rPr>
              <a:t>click to find out how...</a:t>
            </a:r>
            <a:endParaRPr lang="en-GB" sz="3200" b="1" dirty="0">
              <a:solidFill>
                <a:srgbClr val="003366"/>
              </a:solidFill>
              <a:latin typeface="Century Gothic" pitchFamily="34" charset="0"/>
            </a:endParaRPr>
          </a:p>
        </p:txBody>
      </p:sp>
      <p:pic>
        <p:nvPicPr>
          <p:cNvPr id="6146" name="Picture 2" descr="http://cliparts.co/cliparts/8cz/KGr/8czKGr45i.jpg"/>
          <p:cNvPicPr>
            <a:picLocks noChangeAspect="1" noChangeArrowheads="1"/>
          </p:cNvPicPr>
          <p:nvPr/>
        </p:nvPicPr>
        <p:blipFill>
          <a:blip r:embed="rId2" cstate="print"/>
          <a:srcRect t="4044" b="12940"/>
          <a:stretch>
            <a:fillRect/>
          </a:stretch>
        </p:blipFill>
        <p:spPr bwMode="auto">
          <a:xfrm>
            <a:off x="4067944" y="1196752"/>
            <a:ext cx="4536504" cy="38568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23528" y="332656"/>
            <a:ext cx="8424936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3200" b="1" dirty="0" smtClean="0">
                <a:solidFill>
                  <a:srgbClr val="003366"/>
                </a:solidFill>
                <a:latin typeface="Century Gothic" pitchFamily="34" charset="0"/>
              </a:rPr>
              <a:t>download this PowerPoint from the ‘time to talk’ website </a:t>
            </a:r>
            <a:r>
              <a:rPr lang="en-GB" sz="1600" b="1" dirty="0" smtClean="0">
                <a:solidFill>
                  <a:srgbClr val="003366"/>
                </a:solidFill>
                <a:latin typeface="Century Gothic" pitchFamily="34" charset="0"/>
              </a:rPr>
              <a:t>www.timetotalkwarwickshire.wordpress.com/events/chattermattersweek2015</a:t>
            </a:r>
          </a:p>
          <a:p>
            <a:pPr>
              <a:buFont typeface="Arial" pitchFamily="34" charset="0"/>
              <a:buChar char="•"/>
            </a:pPr>
            <a:endParaRPr lang="en-GB" sz="3200" b="1" dirty="0" smtClean="0">
              <a:solidFill>
                <a:srgbClr val="003366"/>
              </a:solidFill>
              <a:latin typeface="Century Gothic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3200" b="1" dirty="0" smtClean="0">
                <a:solidFill>
                  <a:srgbClr val="003366"/>
                </a:solidFill>
                <a:latin typeface="Century Gothic" pitchFamily="34" charset="0"/>
              </a:rPr>
              <a:t>cut and paste photographs of your own favourite books and explanations as to how they help each level of the pyramid</a:t>
            </a:r>
          </a:p>
          <a:p>
            <a:pPr>
              <a:buFont typeface="Arial" pitchFamily="34" charset="0"/>
              <a:buChar char="•"/>
            </a:pPr>
            <a:endParaRPr lang="en-GB" sz="3200" b="1" dirty="0" smtClean="0">
              <a:solidFill>
                <a:srgbClr val="003366"/>
              </a:solidFill>
              <a:latin typeface="Century Gothic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3200" b="1" dirty="0" smtClean="0">
                <a:solidFill>
                  <a:srgbClr val="003366"/>
                </a:solidFill>
                <a:latin typeface="Century Gothic" pitchFamily="34" charset="0"/>
              </a:rPr>
              <a:t>send it back to us, and we’ll put it in our website gallery!</a:t>
            </a:r>
          </a:p>
          <a:p>
            <a:r>
              <a:rPr lang="en-GB" sz="2000" b="1" dirty="0" smtClean="0">
                <a:solidFill>
                  <a:srgbClr val="003366"/>
                </a:solidFill>
                <a:latin typeface="Century Gothic" pitchFamily="34" charset="0"/>
              </a:rPr>
              <a:t>e-mail to: </a:t>
            </a:r>
            <a:r>
              <a:rPr lang="en-GB" sz="2000" b="1" dirty="0" smtClean="0">
                <a:solidFill>
                  <a:srgbClr val="003366"/>
                </a:solidFill>
                <a:latin typeface="Century Gothic" pitchFamily="34" charset="0"/>
                <a:hlinkClick r:id="rId2"/>
              </a:rPr>
              <a:t>deborah.powers@swft.nhs.uk</a:t>
            </a:r>
            <a:endParaRPr lang="en-GB" sz="2000" b="1" dirty="0" smtClean="0">
              <a:solidFill>
                <a:srgbClr val="003366"/>
              </a:solidFill>
              <a:latin typeface="Century Gothic" pitchFamily="34" charset="0"/>
            </a:endParaRPr>
          </a:p>
          <a:p>
            <a:endParaRPr lang="en-GB" sz="2000" b="1" dirty="0">
              <a:solidFill>
                <a:srgbClr val="003366"/>
              </a:solidFill>
              <a:latin typeface="Century Gothic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3200" b="1" dirty="0">
                <a:solidFill>
                  <a:srgbClr val="003366"/>
                </a:solidFill>
                <a:latin typeface="Century Gothic" pitchFamily="34" charset="0"/>
              </a:rPr>
              <a:t>t</a:t>
            </a:r>
            <a:r>
              <a:rPr lang="en-GB" sz="3200" b="1" dirty="0" smtClean="0">
                <a:solidFill>
                  <a:srgbClr val="003366"/>
                </a:solidFill>
                <a:latin typeface="Century Gothic" pitchFamily="34" charset="0"/>
              </a:rPr>
              <a:t>hank you!</a:t>
            </a:r>
            <a:endParaRPr lang="en-GB" sz="3200" b="1" dirty="0">
              <a:solidFill>
                <a:srgbClr val="003366"/>
              </a:solidFill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226</Words>
  <Application>Microsoft Office PowerPoint</Application>
  <PresentationFormat>On-screen Show (4:3)</PresentationFormat>
  <Paragraphs>29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University of Manchester [work-at-home copy]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Deborah</dc:creator>
  <cp:lastModifiedBy>Deborah</cp:lastModifiedBy>
  <cp:revision>1</cp:revision>
  <dcterms:created xsi:type="dcterms:W3CDTF">2015-02-23T12:15:22Z</dcterms:created>
  <dcterms:modified xsi:type="dcterms:W3CDTF">2015-02-23T12:58:33Z</dcterms:modified>
</cp:coreProperties>
</file>